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4" r:id="rId5"/>
    <p:sldId id="260" r:id="rId6"/>
    <p:sldId id="261" r:id="rId7"/>
    <p:sldId id="268" r:id="rId8"/>
    <p:sldId id="267" r:id="rId9"/>
    <p:sldId id="262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3B66A59-93A8-4D31-A2B6-DD55A2610362}" type="datetimeFigureOut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AA4146C-A75E-4B77-918B-4FD33A827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28535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C1613-5576-47A2-8AB6-A5B1C6021BC1}" type="datetime1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21AF6-E9F4-4D24-B86D-4C256ECE33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810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BAC00-1B8F-4109-9065-B8C7DC4723B5}" type="datetime1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830D0-6963-4C56-A897-7A1F76007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547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9843A-CCC5-4818-A5D0-73B3081BD176}" type="datetime1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D905D-E4A0-4A7D-AF9A-DBE93EFD7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7136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D7A20-BB3C-48E4-91FC-ED329C42A680}" type="datetime1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B973F-CE8F-4B85-8180-50279BFEE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4265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7F7FD-0FC6-4CE1-9876-30EF67F80057}" type="datetime1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2BE33-BFF9-47A7-B826-F7A28A93EA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7615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8E920-E664-4515-8563-4A9B4DFF94BA}" type="datetime1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3706C-A12B-418A-BB7D-83C2D1F65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0887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CB913-298F-4F48-B552-DBA18161CBE0}" type="datetime1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663D0-1405-4256-A6D3-B0DC33FF4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6055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E463B-7517-4715-A29F-919E4E864924}" type="datetime1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7CA27-31CD-4A91-BF06-B17EE583D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9909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CD269-426E-45A3-9DB6-D5C3BF8CACAC}" type="datetime1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19E4C-8CBB-4E7F-9012-643F574BD3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6529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FF5D5-7D25-4904-A5D5-01A410FF651F}" type="datetime1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053DA-BC7C-4535-86DF-35113B53B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3331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D5B3D-5AAF-468E-B16E-5BDD9DE30420}" type="datetime1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C26B4-4384-4844-B21F-438E984DCB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9791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DD4D0A-CEF5-43BD-858A-0E4B85782206}" type="datetime1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0E4826-DD51-4B61-B761-E9DBD98504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2109788"/>
            <a:ext cx="7772400" cy="16462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Игра «Мой Богородск»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 использованием планшетов «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Логико-малыш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5072074"/>
            <a:ext cx="5643602" cy="142715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Мигунова Наталья Васильевна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643042" y="285728"/>
            <a:ext cx="57864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 «Каменский детский сад»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Богородского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муниципального округа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Нижегородской области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28596" y="5214950"/>
            <a:ext cx="1357322" cy="120015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 descr="Изображение выглядит как дерево&#10;&#10;Автоматически созданное описание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14818"/>
            <a:ext cx="1373971" cy="216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Изображение выглядит как дерево&#10;&#10;Автоматически созданное описание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714884"/>
            <a:ext cx="1011336" cy="1593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Изображение выглядит как дерево&#10;&#10;Автоматически созданное описание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86322"/>
            <a:ext cx="1101995" cy="173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B053DA-BC7C-4535-86DF-35113B53B7B4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214950"/>
            <a:ext cx="1357322" cy="120015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572000" y="571480"/>
            <a:ext cx="407196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на пятой и шестой карточке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«Прогулка по городу Богородску.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Найди все достопримечательности.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находится рядом?»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помощью данных заданий дети смогут закрепить представления о достопримечательностях родного края и лучше ориентироваться в городе.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Перевернув карточку и сравнив цвет фишек на карточке и планшете, вы можете проверить правильность ответов.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данных карточек поможет вам узнать об историю основания города Богородска, интересные легенды, связанные с его судьбой.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так же расскажет о достопримечательностях современного города!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76876" t="43945" r="5555" b="13086"/>
          <a:stretch>
            <a:fillRect/>
          </a:stretch>
        </p:blipFill>
        <p:spPr bwMode="auto">
          <a:xfrm>
            <a:off x="2143108" y="3500438"/>
            <a:ext cx="228601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 l="29648" t="44922" r="52782" b="13086"/>
          <a:stretch>
            <a:fillRect/>
          </a:stretch>
        </p:blipFill>
        <p:spPr bwMode="auto">
          <a:xfrm>
            <a:off x="2071670" y="357166"/>
            <a:ext cx="228601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 l="6039" t="44922" r="75842" b="13086"/>
          <a:stretch>
            <a:fillRect/>
          </a:stretch>
        </p:blipFill>
        <p:spPr bwMode="auto">
          <a:xfrm>
            <a:off x="0" y="214290"/>
            <a:ext cx="235742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 l="53258" t="43945" r="28623" b="13086"/>
          <a:stretch>
            <a:fillRect/>
          </a:stretch>
        </p:blipFill>
        <p:spPr bwMode="auto">
          <a:xfrm>
            <a:off x="214282" y="3357562"/>
            <a:ext cx="235745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745521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B053DA-BC7C-4535-86DF-35113B53B7B4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214950"/>
            <a:ext cx="1357322" cy="120015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71472" y="928670"/>
            <a:ext cx="80724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Богородская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земля – это наша малая Родина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богатой историей, которую создавали и продолжают создавать наши земляки.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 есть, чем гордиться и есть к чему стремиться!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Наша общая задача – любить нашу малую Родину, заботиться о ней, беречь, хранить и преумножать добрые традиции, передавая их из поколения в поколение!</a:t>
            </a:r>
          </a:p>
          <a:p>
            <a:endParaRPr lang="ru-RU" dirty="0"/>
          </a:p>
        </p:txBody>
      </p:sp>
      <p:pic>
        <p:nvPicPr>
          <p:cNvPr id="11" name="Рисунок 10" descr="bogorodsk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2857496"/>
            <a:ext cx="6068796" cy="318611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4552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3157E2E-BE2C-4E31-A160-F799412C368E}" type="datetime1">
              <a:rPr lang="ru-RU"/>
              <a:pPr>
                <a:defRPr/>
              </a:pPr>
              <a:t>16.03.2023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977F1-7B37-4B24-8397-616DC53D219C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5214950"/>
            <a:ext cx="1357322" cy="120015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525963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Образовательная область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«Социально - коммуникативное развитие», патриотическое воспитание, «Познавательное развитие».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Возрастная категория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старшего дошкольного возраста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28596" y="5214950"/>
            <a:ext cx="1357322" cy="120015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273050"/>
            <a:ext cx="8258204" cy="5853113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игры: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расширить и углубить краеведческие знания у старших дошкольников о городе Богородске и через ознакомление с родным городом способствовать патриотическому воспитанию дошкольников.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Обогатить и закрепить знания детей о символике родного города, области, страны.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Расширять представление детей о малой Родине на основе знакомства с прошлым и настоящим родного городом, в котором они живут;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Закрепить представления детей о достопримечательностях, учить ориентироваться в родном городе.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Воспитывать чувство любви и гордости у детей за свой родной город,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осознание своей принадлежности к любимому городу.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Создать условия для познавательной активности дошкольников для получения более полной информации об окружающем мире посредством планшетов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Логико-малыш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B053DA-BC7C-4535-86DF-35113B53B7B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1183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28596" y="5214950"/>
            <a:ext cx="1357322" cy="120015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273050"/>
            <a:ext cx="8258204" cy="5853113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комплект игры входят 6 карточек, изображения которых непосредственно связанны с городом Богородском Нижегородской области, его историей, производством, достопримечательностями.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планшет - это пластмассовый планшет размером 23*28 см с 6 подвижными фишками разных цветов. Если такого планшета нет, то можно использовать магнитную доску и магниты 6 разных цветов (красный, оранжевый, желтый, зеленый, синий, фиолетовый)</a:t>
            </a:r>
            <a:endParaRPr lang="ru-RU" sz="2000" dirty="0" smtClean="0"/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B053DA-BC7C-4535-86DF-35113B53B7B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5" name="Picture 1" descr="C:\Users\admin\Desktop\plansh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0978">
            <a:off x="6014587" y="3237052"/>
            <a:ext cx="2436886" cy="29382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79063" t="27344" r="7211" b="39452"/>
          <a:stretch>
            <a:fillRect/>
          </a:stretch>
        </p:blipFill>
        <p:spPr bwMode="auto">
          <a:xfrm>
            <a:off x="2143108" y="3571876"/>
            <a:ext cx="178591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7137" t="27344" r="79685" b="39452"/>
          <a:stretch>
            <a:fillRect/>
          </a:stretch>
        </p:blipFill>
        <p:spPr bwMode="auto">
          <a:xfrm>
            <a:off x="642910" y="3071810"/>
            <a:ext cx="171451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 l="61494" t="27343" r="25329" b="40430"/>
          <a:stretch>
            <a:fillRect/>
          </a:stretch>
        </p:blipFill>
        <p:spPr bwMode="auto">
          <a:xfrm>
            <a:off x="3786182" y="3214686"/>
            <a:ext cx="171451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51183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28596" y="5214950"/>
            <a:ext cx="1357322" cy="120015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285728"/>
            <a:ext cx="8258236" cy="5853113"/>
          </a:xfrm>
        </p:spPr>
        <p:txBody>
          <a:bodyPr/>
          <a:lstStyle/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работать с планшетом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ЛОГИКО-МАЛЫШ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»: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Расположите фишки на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планшете в нижнем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(исходном)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положении. 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Выберете карточку из комплекта и вставьте в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планшет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вопросной стороной к себе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(сверху должна быть зеленая полоска с вопросом)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Внимательно рассмотрите карточку. Вы видите 6 изображений на основном поле (они отмечены кружками в цвет фишек на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планшете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и 6 изображений (цифр) в правом вертикальном ряду. Между ними нужно найти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логическую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связь - подобрать пары.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Выберите одно изображение основного поля, найдите фишку соответствующего цвета и передвиньте ее к правильному ответу в правом вертикальном ряду карточки. Таким образом, выполните все последующие задания.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Проверьте правильность ответов. Проверить правильность ответов ребёнок может самостоятельно (даже не умея читать), перевернув карточку и сравнив цвет фишек на карточке и планшете. Цвета фишек на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планшете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кружков на карточке должны совпадать.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случае ошибки верните фишку с неправильным ответом в исходное положение. Переверните карточку и постарайтесь найти правильное решение.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Обязательно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используйте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дополнительные вопросы и информацию на обратной стороне карточки.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Комплект карточек кроме основной темы решает одновременно целый комплекс развивающих задач: активизирует внимание и память ребёнка; развивает мелкую моторику, восприятие, логическое мышление; увеличивает словарный запас.</a:t>
            </a:r>
          </a:p>
          <a:p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B053DA-BC7C-4535-86DF-35113B53B7B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/>
          <a:srcRect l="7137" t="26367" r="79210" b="39453"/>
          <a:stretch>
            <a:fillRect/>
          </a:stretch>
        </p:blipFill>
        <p:spPr bwMode="auto">
          <a:xfrm>
            <a:off x="8215338" y="2857496"/>
            <a:ext cx="782008" cy="1100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" descr="C:\Users\admin\Desktop\plansh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0978">
            <a:off x="7256655" y="232037"/>
            <a:ext cx="918266" cy="11071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/>
          <a:srcRect l="7137" t="27344" r="79685" b="39452"/>
          <a:stretch>
            <a:fillRect/>
          </a:stretch>
        </p:blipFill>
        <p:spPr bwMode="auto">
          <a:xfrm rot="875920">
            <a:off x="8189035" y="859845"/>
            <a:ext cx="717858" cy="101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424" y="4500570"/>
            <a:ext cx="1225770" cy="1643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/>
          <a:srcRect l="25183" t="28191" r="61091" b="40559"/>
          <a:stretch>
            <a:fillRect/>
          </a:stretch>
        </p:blipFill>
        <p:spPr bwMode="auto">
          <a:xfrm>
            <a:off x="7929586" y="4643446"/>
            <a:ext cx="766153" cy="114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4341" r="24935" b="23999"/>
          <a:stretch>
            <a:fillRect/>
          </a:stretch>
        </p:blipFill>
        <p:spPr bwMode="auto">
          <a:xfrm>
            <a:off x="8523648" y="4572008"/>
            <a:ext cx="120317" cy="1143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Стрелка вправо 19"/>
          <p:cNvSpPr/>
          <p:nvPr/>
        </p:nvSpPr>
        <p:spPr>
          <a:xfrm rot="875514">
            <a:off x="6724107" y="1056256"/>
            <a:ext cx="462438" cy="1303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6511997">
            <a:off x="8448051" y="602689"/>
            <a:ext cx="462438" cy="1303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6769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B053DA-BC7C-4535-86DF-35113B53B7B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214950"/>
            <a:ext cx="1357322" cy="120015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9648" t="29296" r="52782" b="28711"/>
          <a:stretch>
            <a:fillRect/>
          </a:stretch>
        </p:blipFill>
        <p:spPr bwMode="auto">
          <a:xfrm>
            <a:off x="1571604" y="3214686"/>
            <a:ext cx="2520266" cy="3386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 l="6588" t="29296" r="75915" b="28711"/>
          <a:stretch>
            <a:fillRect/>
          </a:stretch>
        </p:blipFill>
        <p:spPr bwMode="auto">
          <a:xfrm>
            <a:off x="214282" y="571480"/>
            <a:ext cx="2500330" cy="337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286248" y="785794"/>
            <a:ext cx="40719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на первой карточке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«Найди недостающие детали»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которого, закреплять представления детей о государственной символике родного города; области, страны.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Перевернув карточку и сравнив цвет фишек на карточке и планшете, вы можете проверить правильность ответов.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так же познакомиться  с информацией про герб г.Богородска Нижегородской области, обоснованием его символики.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4432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B053DA-BC7C-4535-86DF-35113B53B7B4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214950"/>
            <a:ext cx="1357322" cy="120015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76867" t="37109" r="5563" b="20899"/>
          <a:stretch>
            <a:fillRect/>
          </a:stretch>
        </p:blipFill>
        <p:spPr bwMode="auto">
          <a:xfrm>
            <a:off x="2071670" y="2857496"/>
            <a:ext cx="228601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l="53807" t="37109" r="28623" b="19922"/>
          <a:stretch>
            <a:fillRect/>
          </a:stretch>
        </p:blipFill>
        <p:spPr bwMode="auto">
          <a:xfrm>
            <a:off x="357158" y="285727"/>
            <a:ext cx="2357454" cy="324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500562" y="500042"/>
            <a:ext cx="414340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на второй карточке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«Найди, из чего сделаны предметы?»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Данная игра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знакомит дошкольников с основными физическими свойствами предметов, учит выявлению и обобщению объектов по материалам, из которых они изготовлены, развивает память, концентрацию внимания, логическое мышление.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Подготавливает дошкольников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пониманию того, что в г.Богородске есть различные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производства.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Перевернув карточку и сравнив цвет фишек на карточке и планшете, вы можете проверить правильность ответов.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так же познакомиться  с информацией о развитие кожевенного промысла в селе Богородском (ныне город Богородск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5521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B053DA-BC7C-4535-86DF-35113B53B7B4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214950"/>
            <a:ext cx="1357322" cy="120015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l="6039" t="37109" r="75293" b="20899"/>
          <a:stretch>
            <a:fillRect/>
          </a:stretch>
        </p:blipFill>
        <p:spPr bwMode="auto">
          <a:xfrm>
            <a:off x="142844" y="285728"/>
            <a:ext cx="242886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 l="29648" t="37109" r="52233" b="20899"/>
          <a:stretch>
            <a:fillRect/>
          </a:stretch>
        </p:blipFill>
        <p:spPr bwMode="auto">
          <a:xfrm>
            <a:off x="1928794" y="2857496"/>
            <a:ext cx="2330877" cy="3037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500562" y="500042"/>
            <a:ext cx="414340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на третьей карточке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«Как изготавливают глиняные изделия. Расставь по порядку»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Цель: закрепить и обобщить знания дошкольников о гончарном ремесле.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интерес к промыслу родного края.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Перевернув карточку и сравнив цвет фишек на карточке и планшете, вы можете проверить правильность ответов.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так же познакомиться  с информацией об истории появления гончарного промысла в Богородске.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поиграть в игру «Найди тень» к глиняным горшочкам (цель: развивать зрительное восприятие, внимание, мышление)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5521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B053DA-BC7C-4535-86DF-35113B53B7B4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214950"/>
            <a:ext cx="1357322" cy="120015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l="53258" t="29296" r="29172" b="28711"/>
          <a:stretch>
            <a:fillRect/>
          </a:stretch>
        </p:blipFill>
        <p:spPr bwMode="auto">
          <a:xfrm>
            <a:off x="142844" y="357165"/>
            <a:ext cx="2817648" cy="378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 l="76867" t="29296" r="5563" b="28711"/>
          <a:stretch>
            <a:fillRect/>
          </a:stretch>
        </p:blipFill>
        <p:spPr bwMode="auto">
          <a:xfrm>
            <a:off x="1714480" y="2761501"/>
            <a:ext cx="2714644" cy="3647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714876" y="714356"/>
            <a:ext cx="39290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на четвертой карточке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 каждом ряду найди предмет посуды, который разбила мышка»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 развивать объем, концентрацию и устойчивость зрительного внимания.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Перевернув карточку и сравнив цвет фишек на карточке и планшете, вы можете проверить правильность ответов.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так же познакомиться с разнообразием глиняной посуды, которую выделывали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Богородские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гончары, и узнать ее название.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5521565"/>
      </p:ext>
    </p:extLst>
  </p:cSld>
  <p:clrMapOvr>
    <a:masterClrMapping/>
  </p:clrMapOvr>
</p:sld>
</file>

<file path=ppt/theme/theme1.xml><?xml version="1.0" encoding="utf-8"?>
<a:theme xmlns:a="http://schemas.openxmlformats.org/drawingml/2006/main" name="нач.школа 6. математика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6. математика.</Template>
  <TotalTime>244</TotalTime>
  <Words>447</Words>
  <Application>Microsoft Office PowerPoint</Application>
  <PresentationFormat>Экран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нач.школа 6. математика.</vt:lpstr>
      <vt:lpstr> Игра «Мой Богородск»  с использованием планшетов «Логико-малыш»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планшета «Логико-малыш» в ДОУ</dc:title>
  <dc:creator>admin</dc:creator>
  <cp:lastModifiedBy>Пользователь</cp:lastModifiedBy>
  <cp:revision>21</cp:revision>
  <dcterms:created xsi:type="dcterms:W3CDTF">2015-01-23T11:50:20Z</dcterms:created>
  <dcterms:modified xsi:type="dcterms:W3CDTF">2023-03-16T13:28:00Z</dcterms:modified>
</cp:coreProperties>
</file>